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78" r:id="rId6"/>
    <p:sldId id="279" r:id="rId7"/>
    <p:sldId id="280" r:id="rId8"/>
    <p:sldId id="281" r:id="rId9"/>
    <p:sldId id="277" r:id="rId10"/>
    <p:sldId id="288" r:id="rId11"/>
    <p:sldId id="284" r:id="rId12"/>
    <p:sldId id="290" r:id="rId13"/>
    <p:sldId id="285" r:id="rId14"/>
    <p:sldId id="286" r:id="rId15"/>
    <p:sldId id="287" r:id="rId16"/>
    <p:sldId id="28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0157" autoAdjust="0"/>
    <p:restoredTop sz="94660"/>
  </p:normalViewPr>
  <p:slideViewPr>
    <p:cSldViewPr snapToGrid="0">
      <p:cViewPr varScale="1">
        <p:scale>
          <a:sx n="87" d="100"/>
          <a:sy n="87" d="100"/>
        </p:scale>
        <p:origin x="6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1D3A5-5387-4E66-8FCE-CCC14E867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207DB2-5BCE-4522-8790-3A8FDE999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D56970-C25E-4347-B788-41E7D709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73121A-2DE4-4F41-990D-ABFA44907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1D051-4A30-4210-87E6-28A1F622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6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651E-F653-4FFB-87F1-897A57ED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6557A1-2815-4822-9FE9-F12C3C010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F11563-0B0E-41A7-B927-E9F0EBC0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448C98-96BE-42F3-9C54-E2235287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D8DE81-07E9-4104-AAAA-69C450937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80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091F3-5FD5-4B9D-AAD3-C2D589ADA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941E5A-311B-448F-A75C-2B57B9903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77580-DEE5-4902-8B62-B0252550D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6B77C-D79D-4CF2-9632-C7B4EF45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31D9C-A349-4FA6-BD2D-18321179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4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DFAEA-5F8D-4FD9-AE2C-E02F54A63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02260A-CE4E-4422-A503-2E5FBC09E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B2FEE2-549B-4E6C-AD20-D8D553AB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00CBC-D313-494A-B2B2-BC021D11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43871-0A71-4BFB-A6BC-651D9F48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6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F3EDD-38AC-4A60-8998-CA33D229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4C78F4-386D-4231-A759-495D1E24A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2BBFA-9D41-4D8F-85F2-D4F4A07B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738D1-9BE9-48BD-92E9-57A67073F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BE94E1-AC27-4543-B2F6-BFD1F613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399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87579-4BC3-45C4-994E-B3DE3F586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F3AD14-4651-4B45-B0AE-FEC38B28A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9FD0F0-7B2C-4D1D-ACB4-B5C3BFE2B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4F8854-CC49-4FB4-A3A8-1F223D1B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41D374-4A95-4BBC-B85A-77CE93162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E19C5F-5D8A-48DD-AD5B-58AED5A3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57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D3C0F-22E6-4CB2-A004-F4743D6E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FAFAC-1617-4CC8-8C3A-4EC4855B3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E3F20E-0A66-4999-B4CF-00E062C3C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10630A-DA66-4A33-8ED7-2CDC1652A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B98B6B-E799-47A8-BAC9-4D3D8C187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B84432-1DC8-4544-8ACF-A66143A4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B2971D-1349-4BE3-A088-75EB4C72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11347A-97F3-4082-A4EA-0883F155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46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6AC9B-C2A1-4666-A330-2C2F1C79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3BBB62-DAE0-41C3-B962-FE9F594C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B84A89-F616-45F6-97C8-E0B827C9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7D793B-B0AC-4317-8721-7273C037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4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AB9AB3-DF15-4295-937F-ACAE9914C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56C36C-D9A2-4D1D-903A-DCF5A6EF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004A77-C58A-4DC6-9C3C-D157083A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20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C98D6-5017-467A-AB4D-9B19BE9B7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34B26B-DED7-4A82-AF50-EA3E0588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69F5EF-6931-4547-9587-56D9128E3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9ABC18-F066-475E-A67B-56FD2202F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25DF3-E53E-422E-A8AA-BC3DD363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D5D555-BDDD-4493-8BEC-D27E318A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58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5580C-C7F9-4526-9C73-786674C0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8385B7-5067-4D43-AA44-D85FBA916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42093D-9E51-4C98-A1EC-AEEB6CA05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BC31B-A2DA-437F-BB26-DDFB2E31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2A248-4446-4C5C-B8B7-96FDE89F7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39B75-AA28-411C-808E-FF7AEDC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50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BEE097-1069-4B9C-91A8-62C412E6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74255F-4126-4E9B-AB7B-5E312E250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5F854-2A38-4EB5-BFD1-AC7F1DE20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D7085-3053-441B-B557-EB5DA2C4BF36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DF45B0-123F-40E8-8F56-E21847E6B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558CB-6678-4100-B11F-D9CC6070D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8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4323032" y="1860446"/>
            <a:ext cx="75713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9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캡틴대프리카</a:t>
            </a:r>
            <a:endParaRPr lang="ko-KR" altLang="en-US" sz="9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9209C-D385-43B4-ADC4-D872C28C30B1}"/>
              </a:ext>
            </a:extLst>
          </p:cNvPr>
          <p:cNvSpPr txBox="1"/>
          <p:nvPr/>
        </p:nvSpPr>
        <p:spPr>
          <a:xfrm>
            <a:off x="616239" y="5917840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 / 12 / 10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0F41A4-DE89-4186-9488-B4DCB0FC34C8}"/>
              </a:ext>
            </a:extLst>
          </p:cNvPr>
          <p:cNvGrpSpPr/>
          <p:nvPr/>
        </p:nvGrpSpPr>
        <p:grpSpPr>
          <a:xfrm>
            <a:off x="4460244" y="3355042"/>
            <a:ext cx="7296881" cy="241597"/>
            <a:chOff x="6969211" y="3355043"/>
            <a:chExt cx="4787914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/>
            <p:nvPr/>
          </p:nvCxnSpPr>
          <p:spPr>
            <a:xfrm>
              <a:off x="6969211" y="3429000"/>
              <a:ext cx="47879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9273168" y="335504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A90D20-11BA-49C7-BAF0-B303194ECC57}"/>
              </a:ext>
            </a:extLst>
          </p:cNvPr>
          <p:cNvGrpSpPr/>
          <p:nvPr/>
        </p:nvGrpSpPr>
        <p:grpSpPr>
          <a:xfrm>
            <a:off x="0" y="0"/>
            <a:ext cx="4026147" cy="6502615"/>
            <a:chOff x="0" y="0"/>
            <a:chExt cx="4026147" cy="650261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DA9F131-C806-4B87-8F21-8217CEB0F73F}"/>
                </a:ext>
              </a:extLst>
            </p:cNvPr>
            <p:cNvCxnSpPr>
              <a:cxnSpLocks/>
            </p:cNvCxnSpPr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428251C-818C-4F6E-81A8-C73DA45F00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85937"/>
              <a:ext cx="40261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5A51539-F9B4-42AB-97A1-553750C9A021}"/>
                </a:ext>
              </a:extLst>
            </p:cNvPr>
            <p:cNvSpPr/>
            <p:nvPr/>
          </p:nvSpPr>
          <p:spPr>
            <a:xfrm>
              <a:off x="454239" y="3950918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6C77127-6385-436A-A633-C405DA073EF0}"/>
                </a:ext>
              </a:extLst>
            </p:cNvPr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B04C8EF4-B16C-4181-A886-C661F108D6CC}"/>
                </a:ext>
              </a:extLst>
            </p:cNvPr>
            <p:cNvSpPr/>
            <p:nvPr/>
          </p:nvSpPr>
          <p:spPr>
            <a:xfrm rot="5400000">
              <a:off x="366653" y="5645086"/>
              <a:ext cx="367338" cy="316671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aseline="-25000"/>
            </a:p>
          </p:txBody>
        </p:sp>
      </p:grpSp>
    </p:spTree>
    <p:extLst>
      <p:ext uri="{BB962C8B-B14F-4D97-AF65-F5344CB8AC3E}">
        <p14:creationId xmlns:p14="http://schemas.microsoft.com/office/powerpoint/2010/main" val="3213222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향후계획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4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EBBEA4-433A-4899-BFDA-AF8C3ED9CA46}"/>
              </a:ext>
            </a:extLst>
          </p:cNvPr>
          <p:cNvSpPr txBox="1"/>
          <p:nvPr/>
        </p:nvSpPr>
        <p:spPr>
          <a:xfrm>
            <a:off x="1460265" y="1747821"/>
            <a:ext cx="92714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문제점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: WMS Layer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의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Feature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를 얻어오는데 필요한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Parameter option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을 제공하지 않음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E03850F-79A5-4AF6-854F-DA9A666D5BEC}"/>
              </a:ext>
            </a:extLst>
          </p:cNvPr>
          <p:cNvGrpSpPr/>
          <p:nvPr/>
        </p:nvGrpSpPr>
        <p:grpSpPr>
          <a:xfrm>
            <a:off x="4482650" y="3467928"/>
            <a:ext cx="3226699" cy="1835668"/>
            <a:chOff x="1588242" y="1781185"/>
            <a:chExt cx="2765052" cy="425608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8816D6-8534-4CB9-82F5-45000B49A638}"/>
                </a:ext>
              </a:extLst>
            </p:cNvPr>
            <p:cNvSpPr/>
            <p:nvPr/>
          </p:nvSpPr>
          <p:spPr>
            <a:xfrm>
              <a:off x="1588242" y="1781185"/>
              <a:ext cx="2765052" cy="4256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순서도: 다른 페이지 연결선 20">
              <a:extLst>
                <a:ext uri="{FF2B5EF4-FFF2-40B4-BE49-F238E27FC236}">
                  <a16:creationId xmlns:a16="http://schemas.microsoft.com/office/drawing/2014/main" id="{025A5716-D3AB-4E5E-9B45-9D0C3DEADCA7}"/>
                </a:ext>
              </a:extLst>
            </p:cNvPr>
            <p:cNvSpPr/>
            <p:nvPr/>
          </p:nvSpPr>
          <p:spPr>
            <a:xfrm>
              <a:off x="3657600" y="1783610"/>
              <a:ext cx="478531" cy="743460"/>
            </a:xfrm>
            <a:prstGeom prst="flowChartOffpageConnector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5D0BBC-6BC7-4A14-B20B-6D5225FAC348}"/>
              </a:ext>
            </a:extLst>
          </p:cNvPr>
          <p:cNvSpPr txBox="1"/>
          <p:nvPr/>
        </p:nvSpPr>
        <p:spPr>
          <a:xfrm>
            <a:off x="11941343" y="1712516"/>
            <a:ext cx="22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064FB7-EFDA-46DF-BF58-FD3BC45F23E7}"/>
              </a:ext>
            </a:extLst>
          </p:cNvPr>
          <p:cNvSpPr txBox="1"/>
          <p:nvPr/>
        </p:nvSpPr>
        <p:spPr>
          <a:xfrm>
            <a:off x="4668685" y="3920007"/>
            <a:ext cx="2936941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자주 방문하는 특정 포인트 저장 후 접근 시 자동 알림으로 대체</a:t>
            </a:r>
            <a:endParaRPr lang="en-US" altLang="ko-KR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F34078-DC66-4677-AAF9-804A9D3CE8C2}"/>
              </a:ext>
            </a:extLst>
          </p:cNvPr>
          <p:cNvSpPr txBox="1"/>
          <p:nvPr/>
        </p:nvSpPr>
        <p:spPr>
          <a:xfrm>
            <a:off x="9435011" y="3279073"/>
            <a:ext cx="22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4D973A-0DCE-4293-9021-850FF4643942}"/>
              </a:ext>
            </a:extLst>
          </p:cNvPr>
          <p:cNvCxnSpPr>
            <a:cxnSpLocks/>
            <a:stCxn id="2" idx="2"/>
            <a:endCxn id="19" idx="0"/>
          </p:cNvCxnSpPr>
          <p:nvPr/>
        </p:nvCxnSpPr>
        <p:spPr>
          <a:xfrm>
            <a:off x="6096000" y="2117153"/>
            <a:ext cx="0" cy="1350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919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향후계획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4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EBBEA4-433A-4899-BFDA-AF8C3ED9CA46}"/>
              </a:ext>
            </a:extLst>
          </p:cNvPr>
          <p:cNvSpPr txBox="1"/>
          <p:nvPr/>
        </p:nvSpPr>
        <p:spPr>
          <a:xfrm>
            <a:off x="2026451" y="1729072"/>
            <a:ext cx="81730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문제점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: ADD WMS Layer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시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항상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On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으로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add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되어 어플리케이션 속도가 저하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E03850F-79A5-4AF6-854F-DA9A666D5BEC}"/>
              </a:ext>
            </a:extLst>
          </p:cNvPr>
          <p:cNvGrpSpPr/>
          <p:nvPr/>
        </p:nvGrpSpPr>
        <p:grpSpPr>
          <a:xfrm>
            <a:off x="2407370" y="3302752"/>
            <a:ext cx="2765052" cy="2045204"/>
            <a:chOff x="1588242" y="1781185"/>
            <a:chExt cx="2765052" cy="425608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8816D6-8534-4CB9-82F5-45000B49A638}"/>
                </a:ext>
              </a:extLst>
            </p:cNvPr>
            <p:cNvSpPr/>
            <p:nvPr/>
          </p:nvSpPr>
          <p:spPr>
            <a:xfrm>
              <a:off x="1588242" y="1781185"/>
              <a:ext cx="2765052" cy="4256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순서도: 다른 페이지 연결선 20">
              <a:extLst>
                <a:ext uri="{FF2B5EF4-FFF2-40B4-BE49-F238E27FC236}">
                  <a16:creationId xmlns:a16="http://schemas.microsoft.com/office/drawing/2014/main" id="{025A5716-D3AB-4E5E-9B45-9D0C3DEADCA7}"/>
                </a:ext>
              </a:extLst>
            </p:cNvPr>
            <p:cNvSpPr/>
            <p:nvPr/>
          </p:nvSpPr>
          <p:spPr>
            <a:xfrm>
              <a:off x="3657600" y="1783610"/>
              <a:ext cx="478531" cy="743460"/>
            </a:xfrm>
            <a:prstGeom prst="flowChartOffpageConnector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963F281-35AE-49DF-9AFC-AAFAAADC12F4}"/>
              </a:ext>
            </a:extLst>
          </p:cNvPr>
          <p:cNvSpPr txBox="1"/>
          <p:nvPr/>
        </p:nvSpPr>
        <p:spPr>
          <a:xfrm>
            <a:off x="4605640" y="3279073"/>
            <a:ext cx="22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5D0BBC-6BC7-4A14-B20B-6D5225FAC348}"/>
              </a:ext>
            </a:extLst>
          </p:cNvPr>
          <p:cNvSpPr txBox="1"/>
          <p:nvPr/>
        </p:nvSpPr>
        <p:spPr>
          <a:xfrm>
            <a:off x="11941343" y="1712516"/>
            <a:ext cx="22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064FB7-EFDA-46DF-BF58-FD3BC45F23E7}"/>
              </a:ext>
            </a:extLst>
          </p:cNvPr>
          <p:cNvSpPr txBox="1"/>
          <p:nvPr/>
        </p:nvSpPr>
        <p:spPr>
          <a:xfrm>
            <a:off x="2521479" y="4102950"/>
            <a:ext cx="242370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Off option 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추가 요청</a:t>
            </a:r>
            <a:endParaRPr lang="en-US" altLang="ko-KR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33E6723-9098-4A29-8BC9-1B1ABBDF0EA5}"/>
              </a:ext>
            </a:extLst>
          </p:cNvPr>
          <p:cNvGrpSpPr/>
          <p:nvPr/>
        </p:nvGrpSpPr>
        <p:grpSpPr>
          <a:xfrm>
            <a:off x="7236741" y="3302752"/>
            <a:ext cx="2765052" cy="2045204"/>
            <a:chOff x="1588242" y="1781185"/>
            <a:chExt cx="2765052" cy="425608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BA4CB1E-FCC5-4445-845C-A49AB044920E}"/>
                </a:ext>
              </a:extLst>
            </p:cNvPr>
            <p:cNvSpPr/>
            <p:nvPr/>
          </p:nvSpPr>
          <p:spPr>
            <a:xfrm>
              <a:off x="1588242" y="1781185"/>
              <a:ext cx="2765052" cy="4256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순서도: 다른 페이지 연결선 30">
              <a:extLst>
                <a:ext uri="{FF2B5EF4-FFF2-40B4-BE49-F238E27FC236}">
                  <a16:creationId xmlns:a16="http://schemas.microsoft.com/office/drawing/2014/main" id="{7886E0B0-6354-47CF-BDD8-438B150AE37A}"/>
                </a:ext>
              </a:extLst>
            </p:cNvPr>
            <p:cNvSpPr/>
            <p:nvPr/>
          </p:nvSpPr>
          <p:spPr>
            <a:xfrm>
              <a:off x="3657600" y="1783610"/>
              <a:ext cx="478531" cy="743460"/>
            </a:xfrm>
            <a:prstGeom prst="flowChartOffpageConnector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EF34078-DC66-4677-AAF9-804A9D3CE8C2}"/>
              </a:ext>
            </a:extLst>
          </p:cNvPr>
          <p:cNvSpPr txBox="1"/>
          <p:nvPr/>
        </p:nvSpPr>
        <p:spPr>
          <a:xfrm>
            <a:off x="9435011" y="3279073"/>
            <a:ext cx="22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334D05-3EDF-4F49-89AF-73CA1C4B7253}"/>
              </a:ext>
            </a:extLst>
          </p:cNvPr>
          <p:cNvSpPr txBox="1"/>
          <p:nvPr/>
        </p:nvSpPr>
        <p:spPr>
          <a:xfrm>
            <a:off x="7696290" y="3890459"/>
            <a:ext cx="188830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WMS Controller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→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Check Box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4D973A-0DCE-4293-9021-850FF4643942}"/>
              </a:ext>
            </a:extLst>
          </p:cNvPr>
          <p:cNvCxnSpPr>
            <a:cxnSpLocks/>
            <a:stCxn id="2" idx="2"/>
            <a:endCxn id="19" idx="0"/>
          </p:cNvCxnSpPr>
          <p:nvPr/>
        </p:nvCxnSpPr>
        <p:spPr>
          <a:xfrm flipH="1">
            <a:off x="3789896" y="2098404"/>
            <a:ext cx="2323058" cy="1204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25DCB8E-6EE4-4DCB-9B15-15B98257D706}"/>
              </a:ext>
            </a:extLst>
          </p:cNvPr>
          <p:cNvCxnSpPr>
            <a:cxnSpLocks/>
            <a:stCxn id="2" idx="2"/>
            <a:endCxn id="30" idx="0"/>
          </p:cNvCxnSpPr>
          <p:nvPr/>
        </p:nvCxnSpPr>
        <p:spPr>
          <a:xfrm>
            <a:off x="6112954" y="2098404"/>
            <a:ext cx="2506313" cy="1204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02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향후계획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4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EBBEA4-433A-4899-BFDA-AF8C3ED9CA46}"/>
              </a:ext>
            </a:extLst>
          </p:cNvPr>
          <p:cNvSpPr txBox="1"/>
          <p:nvPr/>
        </p:nvSpPr>
        <p:spPr>
          <a:xfrm>
            <a:off x="4105967" y="1729072"/>
            <a:ext cx="39800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문제점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: 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데이터의 다양성이 떨어짐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E03850F-79A5-4AF6-854F-DA9A666D5BEC}"/>
              </a:ext>
            </a:extLst>
          </p:cNvPr>
          <p:cNvGrpSpPr/>
          <p:nvPr/>
        </p:nvGrpSpPr>
        <p:grpSpPr>
          <a:xfrm>
            <a:off x="4713474" y="3302752"/>
            <a:ext cx="2765052" cy="2045204"/>
            <a:chOff x="1588242" y="1781185"/>
            <a:chExt cx="2765052" cy="425608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68816D6-8534-4CB9-82F5-45000B49A638}"/>
                </a:ext>
              </a:extLst>
            </p:cNvPr>
            <p:cNvSpPr/>
            <p:nvPr/>
          </p:nvSpPr>
          <p:spPr>
            <a:xfrm>
              <a:off x="1588242" y="1781185"/>
              <a:ext cx="2765052" cy="4256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순서도: 다른 페이지 연결선 20">
              <a:extLst>
                <a:ext uri="{FF2B5EF4-FFF2-40B4-BE49-F238E27FC236}">
                  <a16:creationId xmlns:a16="http://schemas.microsoft.com/office/drawing/2014/main" id="{025A5716-D3AB-4E5E-9B45-9D0C3DEADCA7}"/>
                </a:ext>
              </a:extLst>
            </p:cNvPr>
            <p:cNvSpPr/>
            <p:nvPr/>
          </p:nvSpPr>
          <p:spPr>
            <a:xfrm>
              <a:off x="3657600" y="1783610"/>
              <a:ext cx="478531" cy="743460"/>
            </a:xfrm>
            <a:prstGeom prst="flowChartOffpageConnector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85D0BBC-6BC7-4A14-B20B-6D5225FAC348}"/>
              </a:ext>
            </a:extLst>
          </p:cNvPr>
          <p:cNvSpPr txBox="1"/>
          <p:nvPr/>
        </p:nvSpPr>
        <p:spPr>
          <a:xfrm>
            <a:off x="11941343" y="1712516"/>
            <a:ext cx="22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064FB7-EFDA-46DF-BF58-FD3BC45F23E7}"/>
              </a:ext>
            </a:extLst>
          </p:cNvPr>
          <p:cNvSpPr txBox="1"/>
          <p:nvPr/>
        </p:nvSpPr>
        <p:spPr>
          <a:xfrm>
            <a:off x="4884145" y="4102950"/>
            <a:ext cx="242370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관련 공공데이터 추가</a:t>
            </a:r>
            <a:endParaRPr lang="en-US" altLang="ko-KR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F34078-DC66-4677-AAF9-804A9D3CE8C2}"/>
              </a:ext>
            </a:extLst>
          </p:cNvPr>
          <p:cNvSpPr txBox="1"/>
          <p:nvPr/>
        </p:nvSpPr>
        <p:spPr>
          <a:xfrm>
            <a:off x="9435011" y="3279073"/>
            <a:ext cx="22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84D973A-0DCE-4293-9021-850FF4643942}"/>
              </a:ext>
            </a:extLst>
          </p:cNvPr>
          <p:cNvCxnSpPr>
            <a:cxnSpLocks/>
            <a:stCxn id="2" idx="2"/>
            <a:endCxn id="19" idx="0"/>
          </p:cNvCxnSpPr>
          <p:nvPr/>
        </p:nvCxnSpPr>
        <p:spPr>
          <a:xfrm>
            <a:off x="6096000" y="2098404"/>
            <a:ext cx="0" cy="1204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252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협업내용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5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6BBDE0-2ACF-47A6-A9F9-FC087FA4E8A3}"/>
              </a:ext>
            </a:extLst>
          </p:cNvPr>
          <p:cNvGrpSpPr/>
          <p:nvPr/>
        </p:nvGrpSpPr>
        <p:grpSpPr>
          <a:xfrm>
            <a:off x="252822" y="1697646"/>
            <a:ext cx="11686355" cy="4285254"/>
            <a:chOff x="502969" y="1768727"/>
            <a:chExt cx="11686355" cy="428525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FB70FFD-6359-46EE-93B0-16A381C3DA51}"/>
                </a:ext>
              </a:extLst>
            </p:cNvPr>
            <p:cNvGrpSpPr/>
            <p:nvPr/>
          </p:nvGrpSpPr>
          <p:grpSpPr>
            <a:xfrm>
              <a:off x="502969" y="1768727"/>
              <a:ext cx="2765052" cy="4256088"/>
              <a:chOff x="1588242" y="1781185"/>
              <a:chExt cx="2765052" cy="425608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4601923-7607-48F2-A389-9767DD223F45}"/>
                  </a:ext>
                </a:extLst>
              </p:cNvPr>
              <p:cNvSpPr/>
              <p:nvPr/>
            </p:nvSpPr>
            <p:spPr>
              <a:xfrm>
                <a:off x="1588242" y="1781185"/>
                <a:ext cx="2765052" cy="4256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순서도: 다른 페이지 연결선 20">
                <a:extLst>
                  <a:ext uri="{FF2B5EF4-FFF2-40B4-BE49-F238E27FC236}">
                    <a16:creationId xmlns:a16="http://schemas.microsoft.com/office/drawing/2014/main" id="{E8FFED1F-B69F-4260-A234-1D2FF184404C}"/>
                  </a:ext>
                </a:extLst>
              </p:cNvPr>
              <p:cNvSpPr/>
              <p:nvPr/>
            </p:nvSpPr>
            <p:spPr>
              <a:xfrm>
                <a:off x="3657600" y="1783610"/>
                <a:ext cx="478531" cy="743460"/>
              </a:xfrm>
              <a:prstGeom prst="flowChartOffpageConnector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7E6759E-9075-4AA0-AF59-CEDCE5476D98}"/>
                </a:ext>
              </a:extLst>
            </p:cNvPr>
            <p:cNvGrpSpPr/>
            <p:nvPr/>
          </p:nvGrpSpPr>
          <p:grpSpPr>
            <a:xfrm>
              <a:off x="3488569" y="1768727"/>
              <a:ext cx="2765052" cy="4256088"/>
              <a:chOff x="4713474" y="1781185"/>
              <a:chExt cx="2765052" cy="4256088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3584B8D-CC13-4498-A9FF-789CCB68E54D}"/>
                  </a:ext>
                </a:extLst>
              </p:cNvPr>
              <p:cNvSpPr/>
              <p:nvPr/>
            </p:nvSpPr>
            <p:spPr>
              <a:xfrm>
                <a:off x="4713474" y="1781185"/>
                <a:ext cx="2765052" cy="4256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순서도: 다른 페이지 연결선 23">
                <a:extLst>
                  <a:ext uri="{FF2B5EF4-FFF2-40B4-BE49-F238E27FC236}">
                    <a16:creationId xmlns:a16="http://schemas.microsoft.com/office/drawing/2014/main" id="{627E4D19-6703-4F9F-B912-D9F1088AFD02}"/>
                  </a:ext>
                </a:extLst>
              </p:cNvPr>
              <p:cNvSpPr/>
              <p:nvPr/>
            </p:nvSpPr>
            <p:spPr>
              <a:xfrm>
                <a:off x="6772501" y="1783610"/>
                <a:ext cx="478531" cy="743460"/>
              </a:xfrm>
              <a:prstGeom prst="flowChartOffpage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48693-9C10-423D-8B7C-71A2E2A82899}"/>
                </a:ext>
              </a:extLst>
            </p:cNvPr>
            <p:cNvSpPr txBox="1"/>
            <p:nvPr/>
          </p:nvSpPr>
          <p:spPr>
            <a:xfrm>
              <a:off x="2710313" y="1891716"/>
              <a:ext cx="220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E88E93-94DB-4211-94AD-A34EBC7C7B63}"/>
                </a:ext>
              </a:extLst>
            </p:cNvPr>
            <p:cNvSpPr txBox="1"/>
            <p:nvPr/>
          </p:nvSpPr>
          <p:spPr>
            <a:xfrm>
              <a:off x="5693133" y="1891716"/>
              <a:ext cx="220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9929E1-DF48-49F0-BDE5-BD3D4747A771}"/>
                </a:ext>
              </a:extLst>
            </p:cNvPr>
            <p:cNvSpPr txBox="1"/>
            <p:nvPr/>
          </p:nvSpPr>
          <p:spPr>
            <a:xfrm>
              <a:off x="673640" y="3741104"/>
              <a:ext cx="2423709" cy="2312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1. Marker add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구현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2. Send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msg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to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parent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개발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3. Add WMS Layer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구현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4. Location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handler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설정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5. </a:t>
              </a:r>
              <a:r>
                <a:rPr lang="ko-KR" altLang="en-US" sz="140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서버 </a:t>
              </a:r>
              <a:r>
                <a:rPr lang="en-US" altLang="ko-KR" sz="140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assistant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40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6. HTML</a:t>
              </a:r>
              <a:r>
                <a:rPr lang="ko-KR" altLang="en-US" sz="140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FILE</a:t>
              </a:r>
              <a:r>
                <a:rPr lang="ko-KR" altLang="en-US" sz="140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제작</a:t>
              </a:r>
              <a:endParaRPr lang="en-US" altLang="ko-KR" sz="140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endParaRPr lang="ko-KR" altLang="en-US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93E545-B1C0-4C7D-8768-9BACAB07C22B}"/>
                </a:ext>
              </a:extLst>
            </p:cNvPr>
            <p:cNvSpPr txBox="1"/>
            <p:nvPr/>
          </p:nvSpPr>
          <p:spPr>
            <a:xfrm>
              <a:off x="3659240" y="3741104"/>
              <a:ext cx="2423709" cy="1989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1. Add WMS Layer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구현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2. Open base Map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구현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3. Server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구현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4. Project management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5. PPT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제작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6. HTML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FILE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제작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47E8A68-9EDA-48E7-907F-40AD30B28516}"/>
                </a:ext>
              </a:extLst>
            </p:cNvPr>
            <p:cNvGrpSpPr/>
            <p:nvPr/>
          </p:nvGrpSpPr>
          <p:grpSpPr>
            <a:xfrm>
              <a:off x="6438672" y="1768727"/>
              <a:ext cx="2765052" cy="4256088"/>
              <a:chOff x="1588242" y="1781185"/>
              <a:chExt cx="2765052" cy="425608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8AA09480-80EC-46C6-8AC4-F38D4D1CAABC}"/>
                  </a:ext>
                </a:extLst>
              </p:cNvPr>
              <p:cNvSpPr/>
              <p:nvPr/>
            </p:nvSpPr>
            <p:spPr>
              <a:xfrm>
                <a:off x="1588242" y="1781185"/>
                <a:ext cx="2765052" cy="4256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순서도: 다른 페이지 연결선 50">
                <a:extLst>
                  <a:ext uri="{FF2B5EF4-FFF2-40B4-BE49-F238E27FC236}">
                    <a16:creationId xmlns:a16="http://schemas.microsoft.com/office/drawing/2014/main" id="{6217384A-88AC-4E20-88B1-D45356AC9632}"/>
                  </a:ext>
                </a:extLst>
              </p:cNvPr>
              <p:cNvSpPr/>
              <p:nvPr/>
            </p:nvSpPr>
            <p:spPr>
              <a:xfrm>
                <a:off x="3657600" y="1783610"/>
                <a:ext cx="478531" cy="743460"/>
              </a:xfrm>
              <a:prstGeom prst="flowChartOffpageConnector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99F1CC7-0AFD-49BE-BE45-B007FCDCBE97}"/>
                </a:ext>
              </a:extLst>
            </p:cNvPr>
            <p:cNvGrpSpPr/>
            <p:nvPr/>
          </p:nvGrpSpPr>
          <p:grpSpPr>
            <a:xfrm>
              <a:off x="9424272" y="1768727"/>
              <a:ext cx="2765052" cy="4256088"/>
              <a:chOff x="4713474" y="1781185"/>
              <a:chExt cx="2765052" cy="4256088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930A195A-8DF4-4D36-8772-7F0DAF36B768}"/>
                  </a:ext>
                </a:extLst>
              </p:cNvPr>
              <p:cNvSpPr/>
              <p:nvPr/>
            </p:nvSpPr>
            <p:spPr>
              <a:xfrm>
                <a:off x="4713474" y="1781185"/>
                <a:ext cx="2765052" cy="4256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순서도: 다른 페이지 연결선 53">
                <a:extLst>
                  <a:ext uri="{FF2B5EF4-FFF2-40B4-BE49-F238E27FC236}">
                    <a16:creationId xmlns:a16="http://schemas.microsoft.com/office/drawing/2014/main" id="{DDADA021-D82F-4DB9-815E-98DF98A14D38}"/>
                  </a:ext>
                </a:extLst>
              </p:cNvPr>
              <p:cNvSpPr/>
              <p:nvPr/>
            </p:nvSpPr>
            <p:spPr>
              <a:xfrm>
                <a:off x="6772501" y="1783610"/>
                <a:ext cx="478531" cy="743460"/>
              </a:xfrm>
              <a:prstGeom prst="flowChartOffpage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DA59A72-2204-4087-BCF6-F4D62AC758E7}"/>
                </a:ext>
              </a:extLst>
            </p:cNvPr>
            <p:cNvSpPr txBox="1"/>
            <p:nvPr/>
          </p:nvSpPr>
          <p:spPr>
            <a:xfrm>
              <a:off x="8646016" y="1891716"/>
              <a:ext cx="220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67E8478-99DE-4C18-B76E-86C78A9408F0}"/>
                </a:ext>
              </a:extLst>
            </p:cNvPr>
            <p:cNvSpPr txBox="1"/>
            <p:nvPr/>
          </p:nvSpPr>
          <p:spPr>
            <a:xfrm>
              <a:off x="11628836" y="1891716"/>
              <a:ext cx="220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A862B9F-281A-4F38-B571-4A43CBABBEDB}"/>
                </a:ext>
              </a:extLst>
            </p:cNvPr>
            <p:cNvSpPr txBox="1"/>
            <p:nvPr/>
          </p:nvSpPr>
          <p:spPr>
            <a:xfrm>
              <a:off x="6609343" y="3741104"/>
              <a:ext cx="2423709" cy="2312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1. </a:t>
              </a:r>
              <a:r>
                <a:rPr lang="en-US" altLang="ko-KR" sz="1400" dirty="0" err="1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x,y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to address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개발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2. Send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msg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to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parent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개발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3.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위험지역 </a:t>
              </a:r>
              <a:r>
                <a:rPr lang="ko-KR" altLang="en-US" sz="1400" dirty="0" err="1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도착시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알림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4.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서버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assistant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5. HTML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FILE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제작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6</a:t>
              </a:r>
              <a:r>
                <a:rPr lang="en-US" altLang="ko-KR" sz="140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. </a:t>
              </a:r>
              <a:r>
                <a:rPr lang="ko-KR" altLang="en-US" sz="140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회의록 작성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endParaRPr lang="ko-KR" altLang="en-US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22A9E9-1DE2-4A84-B5D0-61562FDEFAD4}"/>
                </a:ext>
              </a:extLst>
            </p:cNvPr>
            <p:cNvSpPr txBox="1"/>
            <p:nvPr/>
          </p:nvSpPr>
          <p:spPr>
            <a:xfrm>
              <a:off x="9594943" y="3741104"/>
              <a:ext cx="2423709" cy="2312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1.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개인정보 조회 개발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2.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메뉴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Button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개발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3.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인텐트간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connect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관리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4.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문서 총괄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5. 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서버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assistant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6. HTML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</a:t>
              </a:r>
              <a:r>
                <a:rPr lang="en-US" altLang="ko-KR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FILE</a:t>
              </a:r>
              <a:r>
                <a:rPr lang="ko-KR" altLang="en-US" sz="1400" dirty="0"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제작</a:t>
              </a: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algn="just">
                <a:lnSpc>
                  <a:spcPct val="150000"/>
                </a:lnSpc>
              </a:pPr>
              <a:endPara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B5D3CB9-7484-4201-9980-0EFFE7B61CF5}"/>
              </a:ext>
            </a:extLst>
          </p:cNvPr>
          <p:cNvSpPr txBox="1"/>
          <p:nvPr/>
        </p:nvSpPr>
        <p:spPr>
          <a:xfrm>
            <a:off x="1167987" y="305966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조유진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C0C75A-5E0B-4B34-84A5-D14BF919A17E}"/>
              </a:ext>
            </a:extLst>
          </p:cNvPr>
          <p:cNvSpPr txBox="1"/>
          <p:nvPr/>
        </p:nvSpPr>
        <p:spPr>
          <a:xfrm>
            <a:off x="4153587" y="305966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이상민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A59F34D-84D3-48C5-A04D-BEA31A26515E}"/>
              </a:ext>
            </a:extLst>
          </p:cNvPr>
          <p:cNvSpPr txBox="1"/>
          <p:nvPr/>
        </p:nvSpPr>
        <p:spPr>
          <a:xfrm>
            <a:off x="7103690" y="305966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곽유진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32A80D-E54F-47CB-8B33-1DE9A00242F3}"/>
              </a:ext>
            </a:extLst>
          </p:cNvPr>
          <p:cNvSpPr txBox="1"/>
          <p:nvPr/>
        </p:nvSpPr>
        <p:spPr>
          <a:xfrm>
            <a:off x="10089293" y="305966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정소희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0808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0617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Github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6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59AF1C9-909B-4666-9B98-53883876D538}"/>
              </a:ext>
            </a:extLst>
          </p:cNvPr>
          <p:cNvSpPr txBox="1"/>
          <p:nvPr/>
        </p:nvSpPr>
        <p:spPr>
          <a:xfrm>
            <a:off x="6918038" y="1904174"/>
            <a:ext cx="22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2EC3421-2BA2-4F45-8088-BE2DAFB9D247}"/>
              </a:ext>
            </a:extLst>
          </p:cNvPr>
          <p:cNvGrpSpPr/>
          <p:nvPr/>
        </p:nvGrpSpPr>
        <p:grpSpPr>
          <a:xfrm>
            <a:off x="1305608" y="1781185"/>
            <a:ext cx="9514791" cy="4256088"/>
            <a:chOff x="1588242" y="1781185"/>
            <a:chExt cx="2765052" cy="425608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444B35F-28FD-4333-AB03-0DA2600A6660}"/>
                </a:ext>
              </a:extLst>
            </p:cNvPr>
            <p:cNvSpPr/>
            <p:nvPr/>
          </p:nvSpPr>
          <p:spPr>
            <a:xfrm>
              <a:off x="1588242" y="1781185"/>
              <a:ext cx="2765052" cy="4256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순서도: 다른 페이지 연결선 31">
              <a:extLst>
                <a:ext uri="{FF2B5EF4-FFF2-40B4-BE49-F238E27FC236}">
                  <a16:creationId xmlns:a16="http://schemas.microsoft.com/office/drawing/2014/main" id="{9BE5A758-118E-48B8-B82E-89205BF95960}"/>
                </a:ext>
              </a:extLst>
            </p:cNvPr>
            <p:cNvSpPr/>
            <p:nvPr/>
          </p:nvSpPr>
          <p:spPr>
            <a:xfrm>
              <a:off x="3954700" y="1783610"/>
              <a:ext cx="177153" cy="582229"/>
            </a:xfrm>
            <a:prstGeom prst="flowChartOffpageConnector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805BA1C-77E6-48C7-8DDA-CBC02EEF4FAF}"/>
              </a:ext>
            </a:extLst>
          </p:cNvPr>
          <p:cNvSpPr txBox="1"/>
          <p:nvPr/>
        </p:nvSpPr>
        <p:spPr>
          <a:xfrm>
            <a:off x="6918038" y="1904174"/>
            <a:ext cx="22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F21AFB-3595-4C5F-B7E8-3A97BD9CFB0F}"/>
              </a:ext>
            </a:extLst>
          </p:cNvPr>
          <p:cNvSpPr txBox="1"/>
          <p:nvPr/>
        </p:nvSpPr>
        <p:spPr>
          <a:xfrm>
            <a:off x="1492543" y="3682083"/>
            <a:ext cx="914092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https://github.com/dbelse/Hybrid-Application-with-OpenAPI/blob/main/README.md</a:t>
            </a:r>
            <a:endParaRPr lang="ko-KR" altLang="en-US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988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3795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Youtube</a:t>
            </a:r>
            <a:r>
              <a:rPr lang="en-US" altLang="ko-KR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Link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7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541795A-455D-494C-9878-398B6CD8BD0D}"/>
              </a:ext>
            </a:extLst>
          </p:cNvPr>
          <p:cNvSpPr txBox="1"/>
          <p:nvPr/>
        </p:nvSpPr>
        <p:spPr>
          <a:xfrm>
            <a:off x="6918038" y="1904174"/>
            <a:ext cx="22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7C318E-5B03-462B-A3E4-0B307F66F918}"/>
              </a:ext>
            </a:extLst>
          </p:cNvPr>
          <p:cNvGrpSpPr/>
          <p:nvPr/>
        </p:nvGrpSpPr>
        <p:grpSpPr>
          <a:xfrm>
            <a:off x="1305608" y="1781185"/>
            <a:ext cx="9514791" cy="4256088"/>
            <a:chOff x="1588242" y="1781185"/>
            <a:chExt cx="2765052" cy="425608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4698B00-603B-42DA-B2B8-6219C3E33EB8}"/>
                </a:ext>
              </a:extLst>
            </p:cNvPr>
            <p:cNvSpPr/>
            <p:nvPr/>
          </p:nvSpPr>
          <p:spPr>
            <a:xfrm>
              <a:off x="1588242" y="1781185"/>
              <a:ext cx="2765052" cy="4256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순서도: 다른 페이지 연결선 31">
              <a:extLst>
                <a:ext uri="{FF2B5EF4-FFF2-40B4-BE49-F238E27FC236}">
                  <a16:creationId xmlns:a16="http://schemas.microsoft.com/office/drawing/2014/main" id="{5AA39D34-8C55-4C2B-A18C-B253AACB1EEB}"/>
                </a:ext>
              </a:extLst>
            </p:cNvPr>
            <p:cNvSpPr/>
            <p:nvPr/>
          </p:nvSpPr>
          <p:spPr>
            <a:xfrm>
              <a:off x="3954700" y="1783610"/>
              <a:ext cx="177153" cy="582229"/>
            </a:xfrm>
            <a:prstGeom prst="flowChartOffpageConnector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601B14D-E96F-4947-9D7A-399D35C06559}"/>
              </a:ext>
            </a:extLst>
          </p:cNvPr>
          <p:cNvSpPr txBox="1"/>
          <p:nvPr/>
        </p:nvSpPr>
        <p:spPr>
          <a:xfrm>
            <a:off x="6918038" y="1904174"/>
            <a:ext cx="22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4AA28A-328E-4EE6-A3FC-3941A967CDCF}"/>
              </a:ext>
            </a:extLst>
          </p:cNvPr>
          <p:cNvSpPr txBox="1"/>
          <p:nvPr/>
        </p:nvSpPr>
        <p:spPr>
          <a:xfrm>
            <a:off x="4395929" y="3682083"/>
            <a:ext cx="333414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https://youtu.be/ta7A2kc2cqc</a:t>
            </a:r>
            <a:endParaRPr lang="ko-KR" altLang="en-US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66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Q&amp;A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8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541795A-455D-494C-9878-398B6CD8BD0D}"/>
              </a:ext>
            </a:extLst>
          </p:cNvPr>
          <p:cNvSpPr txBox="1"/>
          <p:nvPr/>
        </p:nvSpPr>
        <p:spPr>
          <a:xfrm>
            <a:off x="6918038" y="1904174"/>
            <a:ext cx="22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7C318E-5B03-462B-A3E4-0B307F66F918}"/>
              </a:ext>
            </a:extLst>
          </p:cNvPr>
          <p:cNvGrpSpPr/>
          <p:nvPr/>
        </p:nvGrpSpPr>
        <p:grpSpPr>
          <a:xfrm>
            <a:off x="1305608" y="1781185"/>
            <a:ext cx="9514791" cy="4256088"/>
            <a:chOff x="1588242" y="1781185"/>
            <a:chExt cx="2765052" cy="425608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4698B00-603B-42DA-B2B8-6219C3E33EB8}"/>
                </a:ext>
              </a:extLst>
            </p:cNvPr>
            <p:cNvSpPr/>
            <p:nvPr/>
          </p:nvSpPr>
          <p:spPr>
            <a:xfrm>
              <a:off x="1588242" y="1781185"/>
              <a:ext cx="2765052" cy="4256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순서도: 다른 페이지 연결선 31">
              <a:extLst>
                <a:ext uri="{FF2B5EF4-FFF2-40B4-BE49-F238E27FC236}">
                  <a16:creationId xmlns:a16="http://schemas.microsoft.com/office/drawing/2014/main" id="{5AA39D34-8C55-4C2B-A18C-B253AACB1EEB}"/>
                </a:ext>
              </a:extLst>
            </p:cNvPr>
            <p:cNvSpPr/>
            <p:nvPr/>
          </p:nvSpPr>
          <p:spPr>
            <a:xfrm>
              <a:off x="3954700" y="1783610"/>
              <a:ext cx="177153" cy="582229"/>
            </a:xfrm>
            <a:prstGeom prst="flowChartOffpageConnector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601B14D-E96F-4947-9D7A-399D35C06559}"/>
              </a:ext>
            </a:extLst>
          </p:cNvPr>
          <p:cNvSpPr txBox="1"/>
          <p:nvPr/>
        </p:nvSpPr>
        <p:spPr>
          <a:xfrm>
            <a:off x="6918038" y="1904174"/>
            <a:ext cx="220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4AA28A-328E-4EE6-A3FC-3941A967CDCF}"/>
              </a:ext>
            </a:extLst>
          </p:cNvPr>
          <p:cNvSpPr txBox="1"/>
          <p:nvPr/>
        </p:nvSpPr>
        <p:spPr>
          <a:xfrm>
            <a:off x="5406007" y="3682083"/>
            <a:ext cx="131399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Thank You</a:t>
            </a:r>
            <a:endParaRPr lang="ko-KR" altLang="en-US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94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686626" y="15729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0" y="1058842"/>
            <a:ext cx="72510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63C047CC-DD8C-4A0F-9000-301F1A391B6D}"/>
              </a:ext>
            </a:extLst>
          </p:cNvPr>
          <p:cNvSpPr/>
          <p:nvPr/>
        </p:nvSpPr>
        <p:spPr>
          <a:xfrm>
            <a:off x="6799261" y="101238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00EBF24-B5AD-443B-AFCC-9954287B3C62}"/>
              </a:ext>
            </a:extLst>
          </p:cNvPr>
          <p:cNvCxnSpPr>
            <a:cxnSpLocks/>
          </p:cNvCxnSpPr>
          <p:nvPr/>
        </p:nvCxnSpPr>
        <p:spPr>
          <a:xfrm>
            <a:off x="506626" y="0"/>
            <a:ext cx="0" cy="6502615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B4DB7E6A-4B75-4D97-9225-AC145DB339E1}"/>
              </a:ext>
            </a:extLst>
          </p:cNvPr>
          <p:cNvSpPr/>
          <p:nvPr/>
        </p:nvSpPr>
        <p:spPr>
          <a:xfrm>
            <a:off x="439588" y="3757654"/>
            <a:ext cx="144000" cy="144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B9043FC-6910-4700-8AD4-59CBB827DE25}"/>
              </a:ext>
            </a:extLst>
          </p:cNvPr>
          <p:cNvSpPr/>
          <p:nvPr/>
        </p:nvSpPr>
        <p:spPr>
          <a:xfrm>
            <a:off x="436239" y="392791"/>
            <a:ext cx="180000" cy="18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FA13F871-E78C-41F9-8F2D-9BBD0DEDABB9}"/>
              </a:ext>
            </a:extLst>
          </p:cNvPr>
          <p:cNvSpPr/>
          <p:nvPr/>
        </p:nvSpPr>
        <p:spPr>
          <a:xfrm>
            <a:off x="382695" y="6331133"/>
            <a:ext cx="263694" cy="227322"/>
          </a:xfrm>
          <a:prstGeom prst="triangl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aseline="-2500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703390-C68B-4520-8871-801CBAEB476A}"/>
              </a:ext>
            </a:extLst>
          </p:cNvPr>
          <p:cNvSpPr/>
          <p:nvPr/>
        </p:nvSpPr>
        <p:spPr>
          <a:xfrm>
            <a:off x="7110178" y="988289"/>
            <a:ext cx="144000" cy="144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70550F-E8C6-450B-835C-384D92606D3B}"/>
              </a:ext>
            </a:extLst>
          </p:cNvPr>
          <p:cNvSpPr/>
          <p:nvPr/>
        </p:nvSpPr>
        <p:spPr>
          <a:xfrm>
            <a:off x="439588" y="1500793"/>
            <a:ext cx="144000" cy="144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A512545-8968-44EA-845E-F83D0A4F601B}"/>
              </a:ext>
            </a:extLst>
          </p:cNvPr>
          <p:cNvGrpSpPr/>
          <p:nvPr/>
        </p:nvGrpSpPr>
        <p:grpSpPr>
          <a:xfrm>
            <a:off x="918533" y="1369657"/>
            <a:ext cx="2019207" cy="4914962"/>
            <a:chOff x="789218" y="1612102"/>
            <a:chExt cx="2019207" cy="491496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84FA18-070B-400F-A4C4-E1687D1E18AD}"/>
                </a:ext>
              </a:extLst>
            </p:cNvPr>
            <p:cNvSpPr txBox="1"/>
            <p:nvPr/>
          </p:nvSpPr>
          <p:spPr>
            <a:xfrm>
              <a:off x="789218" y="6126954"/>
              <a:ext cx="20192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7. </a:t>
              </a:r>
              <a:r>
                <a:rPr lang="en-US" altLang="ko-KR" sz="2000" b="1" dirty="0" err="1"/>
                <a:t>Youtube</a:t>
              </a:r>
              <a:r>
                <a:rPr lang="en-US" altLang="ko-KR" sz="2000" b="1" dirty="0"/>
                <a:t> link</a:t>
              </a:r>
              <a:endParaRPr lang="ko-KR" altLang="en-US" sz="20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35A7A9-7938-42C0-BE58-B167AC86538A}"/>
                </a:ext>
              </a:extLst>
            </p:cNvPr>
            <p:cNvSpPr txBox="1"/>
            <p:nvPr/>
          </p:nvSpPr>
          <p:spPr>
            <a:xfrm>
              <a:off x="789218" y="2365416"/>
              <a:ext cx="15167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2. </a:t>
              </a:r>
              <a:r>
                <a:rPr lang="ko-KR" altLang="en-US" sz="2000" b="1" dirty="0"/>
                <a:t>시장조사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4D85E7-BBE9-44BC-B19C-61873816C255}"/>
                </a:ext>
              </a:extLst>
            </p:cNvPr>
            <p:cNvSpPr txBox="1"/>
            <p:nvPr/>
          </p:nvSpPr>
          <p:spPr>
            <a:xfrm>
              <a:off x="789218" y="3118730"/>
              <a:ext cx="15167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3. </a:t>
              </a:r>
              <a:r>
                <a:rPr lang="ko-KR" altLang="en-US" sz="2000" b="1" dirty="0"/>
                <a:t>구현내용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F01C56-DF3A-4360-B63F-B92E89A37FCE}"/>
                </a:ext>
              </a:extLst>
            </p:cNvPr>
            <p:cNvSpPr txBox="1"/>
            <p:nvPr/>
          </p:nvSpPr>
          <p:spPr>
            <a:xfrm>
              <a:off x="789218" y="3872044"/>
              <a:ext cx="15167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4. </a:t>
              </a:r>
              <a:r>
                <a:rPr lang="ko-KR" altLang="en-US" sz="2000" b="1" dirty="0"/>
                <a:t>향후계획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18647F-5722-4E7E-8D27-08A08A43C5E9}"/>
                </a:ext>
              </a:extLst>
            </p:cNvPr>
            <p:cNvSpPr txBox="1"/>
            <p:nvPr/>
          </p:nvSpPr>
          <p:spPr>
            <a:xfrm>
              <a:off x="789218" y="4625358"/>
              <a:ext cx="15167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5. </a:t>
              </a:r>
              <a:r>
                <a:rPr lang="ko-KR" altLang="en-US" sz="2000" b="1" dirty="0"/>
                <a:t>협업내용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164EF2-639E-482B-885E-EBF894377B8A}"/>
                </a:ext>
              </a:extLst>
            </p:cNvPr>
            <p:cNvSpPr txBox="1"/>
            <p:nvPr/>
          </p:nvSpPr>
          <p:spPr>
            <a:xfrm>
              <a:off x="789218" y="5378672"/>
              <a:ext cx="13163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6. </a:t>
              </a:r>
              <a:r>
                <a:rPr lang="en-US" altLang="ko-KR" sz="2000" b="1" dirty="0" err="1"/>
                <a:t>Github</a:t>
              </a:r>
              <a:endParaRPr lang="ko-KR" altLang="en-US" sz="20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85E5CA-8D1F-47AD-BE4B-94255D13CD90}"/>
                </a:ext>
              </a:extLst>
            </p:cNvPr>
            <p:cNvSpPr txBox="1"/>
            <p:nvPr/>
          </p:nvSpPr>
          <p:spPr>
            <a:xfrm>
              <a:off x="789218" y="1612102"/>
              <a:ext cx="15167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1. </a:t>
              </a:r>
              <a:r>
                <a:rPr lang="ko-KR" altLang="en-US" sz="2000" b="1" dirty="0"/>
                <a:t>팀원소개</a:t>
              </a: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086726FB-2D11-43F4-AF4D-F86597046417}"/>
              </a:ext>
            </a:extLst>
          </p:cNvPr>
          <p:cNvSpPr/>
          <p:nvPr/>
        </p:nvSpPr>
        <p:spPr>
          <a:xfrm>
            <a:off x="434626" y="2251026"/>
            <a:ext cx="144000" cy="144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3F6359D-910B-4732-999F-39B1A2076004}"/>
              </a:ext>
            </a:extLst>
          </p:cNvPr>
          <p:cNvSpPr/>
          <p:nvPr/>
        </p:nvSpPr>
        <p:spPr>
          <a:xfrm>
            <a:off x="442119" y="3004340"/>
            <a:ext cx="144000" cy="144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3901285-420D-4E89-9AA8-BDE8AC350BE2}"/>
              </a:ext>
            </a:extLst>
          </p:cNvPr>
          <p:cNvSpPr/>
          <p:nvPr/>
        </p:nvSpPr>
        <p:spPr>
          <a:xfrm>
            <a:off x="429999" y="4507887"/>
            <a:ext cx="144000" cy="144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5F380D2-C41B-41C8-A980-FEDE50ED28E8}"/>
              </a:ext>
            </a:extLst>
          </p:cNvPr>
          <p:cNvSpPr/>
          <p:nvPr/>
        </p:nvSpPr>
        <p:spPr>
          <a:xfrm>
            <a:off x="429999" y="5258120"/>
            <a:ext cx="144000" cy="144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DD04587-A18E-49A1-A517-E5AEBB4D3E4F}"/>
              </a:ext>
            </a:extLst>
          </p:cNvPr>
          <p:cNvSpPr/>
          <p:nvPr/>
        </p:nvSpPr>
        <p:spPr>
          <a:xfrm>
            <a:off x="429999" y="6012564"/>
            <a:ext cx="144000" cy="144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46580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팀원소개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1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3F5796-3E2F-4188-9295-BCB2383DCC6F}"/>
              </a:ext>
            </a:extLst>
          </p:cNvPr>
          <p:cNvGrpSpPr/>
          <p:nvPr/>
        </p:nvGrpSpPr>
        <p:grpSpPr>
          <a:xfrm>
            <a:off x="252822" y="1697646"/>
            <a:ext cx="11686355" cy="4256088"/>
            <a:chOff x="502969" y="1768727"/>
            <a:chExt cx="11686355" cy="425608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C0C5087-91BA-42E5-A0E5-21812FBB1B7E}"/>
                </a:ext>
              </a:extLst>
            </p:cNvPr>
            <p:cNvGrpSpPr/>
            <p:nvPr/>
          </p:nvGrpSpPr>
          <p:grpSpPr>
            <a:xfrm>
              <a:off x="502969" y="1768727"/>
              <a:ext cx="2765052" cy="4256088"/>
              <a:chOff x="1588242" y="1781185"/>
              <a:chExt cx="2765052" cy="4256088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A9D8F93-3321-442A-9908-753654AA9A75}"/>
                  </a:ext>
                </a:extLst>
              </p:cNvPr>
              <p:cNvSpPr/>
              <p:nvPr/>
            </p:nvSpPr>
            <p:spPr>
              <a:xfrm>
                <a:off x="1588242" y="1781185"/>
                <a:ext cx="2765052" cy="4256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순서도: 다른 페이지 연결선 37">
                <a:extLst>
                  <a:ext uri="{FF2B5EF4-FFF2-40B4-BE49-F238E27FC236}">
                    <a16:creationId xmlns:a16="http://schemas.microsoft.com/office/drawing/2014/main" id="{BB59D8CB-A93B-4C9B-AD6D-913E19091C5C}"/>
                  </a:ext>
                </a:extLst>
              </p:cNvPr>
              <p:cNvSpPr/>
              <p:nvPr/>
            </p:nvSpPr>
            <p:spPr>
              <a:xfrm>
                <a:off x="3657600" y="1783610"/>
                <a:ext cx="478531" cy="743460"/>
              </a:xfrm>
              <a:prstGeom prst="flowChartOffpageConnector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F163C9C-4846-439E-A3B9-7AC7CFD74D80}"/>
                </a:ext>
              </a:extLst>
            </p:cNvPr>
            <p:cNvGrpSpPr/>
            <p:nvPr/>
          </p:nvGrpSpPr>
          <p:grpSpPr>
            <a:xfrm>
              <a:off x="3488569" y="1768727"/>
              <a:ext cx="2765052" cy="4256088"/>
              <a:chOff x="4713474" y="1781185"/>
              <a:chExt cx="2765052" cy="425608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A5B7568-E4FD-426E-B006-D3CE86A04514}"/>
                  </a:ext>
                </a:extLst>
              </p:cNvPr>
              <p:cNvSpPr/>
              <p:nvPr/>
            </p:nvSpPr>
            <p:spPr>
              <a:xfrm>
                <a:off x="4713474" y="1781185"/>
                <a:ext cx="2765052" cy="4256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순서도: 다른 페이지 연결선 35">
                <a:extLst>
                  <a:ext uri="{FF2B5EF4-FFF2-40B4-BE49-F238E27FC236}">
                    <a16:creationId xmlns:a16="http://schemas.microsoft.com/office/drawing/2014/main" id="{54B24471-3B96-4DD9-BA6D-2B871C3F90B8}"/>
                  </a:ext>
                </a:extLst>
              </p:cNvPr>
              <p:cNvSpPr/>
              <p:nvPr/>
            </p:nvSpPr>
            <p:spPr>
              <a:xfrm>
                <a:off x="6772501" y="1783610"/>
                <a:ext cx="478531" cy="743460"/>
              </a:xfrm>
              <a:prstGeom prst="flowChartOffpage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AF9A82-CBAC-4B3C-B80C-AD24AAD04C19}"/>
                </a:ext>
              </a:extLst>
            </p:cNvPr>
            <p:cNvSpPr txBox="1"/>
            <p:nvPr/>
          </p:nvSpPr>
          <p:spPr>
            <a:xfrm>
              <a:off x="2710313" y="1891716"/>
              <a:ext cx="220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02CC60-62DB-4207-A877-C26F04652931}"/>
                </a:ext>
              </a:extLst>
            </p:cNvPr>
            <p:cNvSpPr txBox="1"/>
            <p:nvPr/>
          </p:nvSpPr>
          <p:spPr>
            <a:xfrm>
              <a:off x="5693133" y="1891716"/>
              <a:ext cx="220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55813C5-ABB8-4DFF-8855-F29A2B3DD368}"/>
                </a:ext>
              </a:extLst>
            </p:cNvPr>
            <p:cNvGrpSpPr/>
            <p:nvPr/>
          </p:nvGrpSpPr>
          <p:grpSpPr>
            <a:xfrm>
              <a:off x="6438672" y="1768727"/>
              <a:ext cx="2765052" cy="4256088"/>
              <a:chOff x="1588242" y="1781185"/>
              <a:chExt cx="2765052" cy="4256088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39780CD-7CC7-4AE5-8391-A443969540E9}"/>
                  </a:ext>
                </a:extLst>
              </p:cNvPr>
              <p:cNvSpPr/>
              <p:nvPr/>
            </p:nvSpPr>
            <p:spPr>
              <a:xfrm>
                <a:off x="1588242" y="1781185"/>
                <a:ext cx="2765052" cy="4256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순서도: 다른 페이지 연결선 33">
                <a:extLst>
                  <a:ext uri="{FF2B5EF4-FFF2-40B4-BE49-F238E27FC236}">
                    <a16:creationId xmlns:a16="http://schemas.microsoft.com/office/drawing/2014/main" id="{61D02CF1-D7F2-4AAD-AAF0-567A49464085}"/>
                  </a:ext>
                </a:extLst>
              </p:cNvPr>
              <p:cNvSpPr/>
              <p:nvPr/>
            </p:nvSpPr>
            <p:spPr>
              <a:xfrm>
                <a:off x="3657600" y="1783610"/>
                <a:ext cx="478531" cy="743460"/>
              </a:xfrm>
              <a:prstGeom prst="flowChartOffpageConnector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51C609E-85BD-4519-8939-A5418CEB6E63}"/>
                </a:ext>
              </a:extLst>
            </p:cNvPr>
            <p:cNvGrpSpPr/>
            <p:nvPr/>
          </p:nvGrpSpPr>
          <p:grpSpPr>
            <a:xfrm>
              <a:off x="9424272" y="1768727"/>
              <a:ext cx="2765052" cy="4256088"/>
              <a:chOff x="4713474" y="1781185"/>
              <a:chExt cx="2765052" cy="425608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C3AE770-6027-48DB-B99A-8B302F9F44AA}"/>
                  </a:ext>
                </a:extLst>
              </p:cNvPr>
              <p:cNvSpPr/>
              <p:nvPr/>
            </p:nvSpPr>
            <p:spPr>
              <a:xfrm>
                <a:off x="4713474" y="1781185"/>
                <a:ext cx="2765052" cy="4256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순서도: 다른 페이지 연결선 31">
                <a:extLst>
                  <a:ext uri="{FF2B5EF4-FFF2-40B4-BE49-F238E27FC236}">
                    <a16:creationId xmlns:a16="http://schemas.microsoft.com/office/drawing/2014/main" id="{47B9C1BD-ACFC-4043-897C-4EA1EE44A09D}"/>
                  </a:ext>
                </a:extLst>
              </p:cNvPr>
              <p:cNvSpPr/>
              <p:nvPr/>
            </p:nvSpPr>
            <p:spPr>
              <a:xfrm>
                <a:off x="6772501" y="1783610"/>
                <a:ext cx="478531" cy="743460"/>
              </a:xfrm>
              <a:prstGeom prst="flowChartOffpage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092442-3726-4787-85DF-02940518FA17}"/>
                </a:ext>
              </a:extLst>
            </p:cNvPr>
            <p:cNvSpPr txBox="1"/>
            <p:nvPr/>
          </p:nvSpPr>
          <p:spPr>
            <a:xfrm>
              <a:off x="8646016" y="1891716"/>
              <a:ext cx="220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391B3A-CBFB-459F-9AAA-44925258CF3B}"/>
                </a:ext>
              </a:extLst>
            </p:cNvPr>
            <p:cNvSpPr txBox="1"/>
            <p:nvPr/>
          </p:nvSpPr>
          <p:spPr>
            <a:xfrm>
              <a:off x="11628836" y="1891716"/>
              <a:ext cx="2207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D4EEC06-0954-4D33-BAE4-DE09AFC1F1C9}"/>
              </a:ext>
            </a:extLst>
          </p:cNvPr>
          <p:cNvSpPr txBox="1"/>
          <p:nvPr/>
        </p:nvSpPr>
        <p:spPr>
          <a:xfrm>
            <a:off x="1167987" y="305966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조유진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348731-7EDA-4AB9-B6C8-2BCD9A1385E8}"/>
              </a:ext>
            </a:extLst>
          </p:cNvPr>
          <p:cNvSpPr txBox="1"/>
          <p:nvPr/>
        </p:nvSpPr>
        <p:spPr>
          <a:xfrm>
            <a:off x="4153587" y="305966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이상민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AFEAEF-AAEA-4F33-85B7-9AB72A06F8CF}"/>
              </a:ext>
            </a:extLst>
          </p:cNvPr>
          <p:cNvSpPr txBox="1"/>
          <p:nvPr/>
        </p:nvSpPr>
        <p:spPr>
          <a:xfrm>
            <a:off x="7103690" y="305966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곽유진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D68C73-2E0E-4A9A-9637-0FBD7CE89C9E}"/>
              </a:ext>
            </a:extLst>
          </p:cNvPr>
          <p:cNvSpPr txBox="1"/>
          <p:nvPr/>
        </p:nvSpPr>
        <p:spPr>
          <a:xfrm>
            <a:off x="10089293" y="3059668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정소희</a:t>
            </a:r>
            <a:endParaRPr lang="ko-KR" altLang="en-US" dirty="0"/>
          </a:p>
        </p:txBody>
      </p:sp>
      <p:pic>
        <p:nvPicPr>
          <p:cNvPr id="5" name="그림 4" descr="사람, 실외이(가) 표시된 사진&#10;&#10;자동 생성된 설명">
            <a:extLst>
              <a:ext uri="{FF2B5EF4-FFF2-40B4-BE49-F238E27FC236}">
                <a16:creationId xmlns:a16="http://schemas.microsoft.com/office/drawing/2014/main" id="{43A83EBB-AC01-4292-88EE-81A7B95AC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29" y="3787214"/>
            <a:ext cx="1800000" cy="1800000"/>
          </a:xfrm>
          <a:prstGeom prst="rect">
            <a:avLst/>
          </a:prstGeom>
        </p:spPr>
      </p:pic>
      <p:pic>
        <p:nvPicPr>
          <p:cNvPr id="9" name="그림 8" descr="사람, 실내이(가) 표시된 사진&#10;&#10;자동 생성된 설명">
            <a:extLst>
              <a:ext uri="{FF2B5EF4-FFF2-40B4-BE49-F238E27FC236}">
                <a16:creationId xmlns:a16="http://schemas.microsoft.com/office/drawing/2014/main" id="{748CA428-9A56-40A6-AC56-2532DF09E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050" y="3787214"/>
            <a:ext cx="1800000" cy="1800000"/>
          </a:xfrm>
          <a:prstGeom prst="rect">
            <a:avLst/>
          </a:prstGeom>
        </p:spPr>
      </p:pic>
      <p:pic>
        <p:nvPicPr>
          <p:cNvPr id="7" name="그림 6" descr="사람, 벽, 실내, 머리카락이(가) 표시된 사진&#10;&#10;자동 생성된 설명">
            <a:extLst>
              <a:ext uri="{FF2B5EF4-FFF2-40B4-BE49-F238E27FC236}">
                <a16:creationId xmlns:a16="http://schemas.microsoft.com/office/drawing/2014/main" id="{4C1235AF-990A-4C64-A169-655C43690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651" y="3787214"/>
            <a:ext cx="1800000" cy="1800000"/>
          </a:xfrm>
          <a:prstGeom prst="rect">
            <a:avLst/>
          </a:prstGeom>
        </p:spPr>
      </p:pic>
      <p:pic>
        <p:nvPicPr>
          <p:cNvPr id="23" name="그림 22" descr="사람, 실내, 가장이(가) 표시된 사진&#10;&#10;자동 생성된 설명">
            <a:extLst>
              <a:ext uri="{FF2B5EF4-FFF2-40B4-BE49-F238E27FC236}">
                <a16:creationId xmlns:a16="http://schemas.microsoft.com/office/drawing/2014/main" id="{218D73E1-ED88-4110-8E26-349E1D701D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589" y="3767820"/>
            <a:ext cx="170871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03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시장조사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55A7F2A-0B1A-4C05-9B12-29707F07DB3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2" y="2496468"/>
            <a:ext cx="4946707" cy="2430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13F11E5-251B-41D3-99A2-5A3A8F10F4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141" y="2055138"/>
            <a:ext cx="5008587" cy="3313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5467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시장조사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2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7AC39109-651A-4553-B0B9-A4ACB8CBAB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"/>
          <a:stretch>
            <a:fillRect/>
          </a:stretch>
        </p:blipFill>
        <p:spPr bwMode="auto">
          <a:xfrm>
            <a:off x="320177" y="1910765"/>
            <a:ext cx="5521960" cy="363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D2A7716-2404-442C-B77B-172AEED243F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" b="32"/>
          <a:stretch>
            <a:fillRect/>
          </a:stretch>
        </p:blipFill>
        <p:spPr bwMode="auto">
          <a:xfrm>
            <a:off x="6034903" y="1755507"/>
            <a:ext cx="5836920" cy="3945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854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3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9E2295-A1C3-4F76-960D-D5ADDC6E7229}"/>
              </a:ext>
            </a:extLst>
          </p:cNvPr>
          <p:cNvSpPr txBox="1"/>
          <p:nvPr/>
        </p:nvSpPr>
        <p:spPr>
          <a:xfrm>
            <a:off x="3817484" y="381421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보호자</a:t>
            </a:r>
            <a:r>
              <a:rPr lang="en-US" altLang="ko-KR" dirty="0"/>
              <a:t>, </a:t>
            </a:r>
            <a:r>
              <a:rPr lang="ko-KR" altLang="en-US" dirty="0"/>
              <a:t>피보호자 등록</a:t>
            </a:r>
          </a:p>
        </p:txBody>
      </p:sp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BF752EF6-1759-4C66-8BA1-60191679A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95" y="1305690"/>
            <a:ext cx="5117699" cy="50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EDD508-C60E-4A26-8CCE-D5AC85551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73" y="1305690"/>
            <a:ext cx="5144244" cy="504000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8791D7F-ADD3-4CAC-9FF5-0FE1B10BDE9E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088694" y="3825690"/>
            <a:ext cx="446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614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3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3549A40-D4B6-42CD-ADEB-A4C8B2449F50}"/>
              </a:ext>
            </a:extLst>
          </p:cNvPr>
          <p:cNvSpPr txBox="1"/>
          <p:nvPr/>
        </p:nvSpPr>
        <p:spPr>
          <a:xfrm>
            <a:off x="3817484" y="385658"/>
            <a:ext cx="1584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Layer On, Off</a:t>
            </a:r>
            <a:endParaRPr lang="ko-KR" altLang="en-US" dirty="0"/>
          </a:p>
        </p:txBody>
      </p:sp>
      <p:pic>
        <p:nvPicPr>
          <p:cNvPr id="7" name="그림 6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C9D2CA31-1737-4095-A917-1DC791DC8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176" y="1278414"/>
            <a:ext cx="2480829" cy="5040000"/>
          </a:xfrm>
          <a:prstGeom prst="rect">
            <a:avLst/>
          </a:prstGeom>
        </p:spPr>
      </p:pic>
      <p:pic>
        <p:nvPicPr>
          <p:cNvPr id="11" name="그림 10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0CD394DA-CF52-42D2-B8FF-88BC7CA50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44" y="1287209"/>
            <a:ext cx="2407243" cy="5040000"/>
          </a:xfrm>
          <a:prstGeom prst="rect">
            <a:avLst/>
          </a:prstGeom>
        </p:spPr>
      </p:pic>
      <p:pic>
        <p:nvPicPr>
          <p:cNvPr id="18" name="그림 17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A64E038C-2D89-4D75-97B2-CD4B11892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95" y="1287209"/>
            <a:ext cx="2485839" cy="504000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9A3469-497B-4B4D-B358-9D9749C9CE5B}"/>
              </a:ext>
            </a:extLst>
          </p:cNvPr>
          <p:cNvCxnSpPr>
            <a:stCxn id="18" idx="3"/>
            <a:endCxn id="11" idx="1"/>
          </p:cNvCxnSpPr>
          <p:nvPr/>
        </p:nvCxnSpPr>
        <p:spPr>
          <a:xfrm>
            <a:off x="3456834" y="3807209"/>
            <a:ext cx="1430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AF01C61-0ED3-47C7-A809-F5D35CA801B6}"/>
              </a:ext>
            </a:extLst>
          </p:cNvPr>
          <p:cNvCxnSpPr>
            <a:stCxn id="11" idx="3"/>
            <a:endCxn id="7" idx="1"/>
          </p:cNvCxnSpPr>
          <p:nvPr/>
        </p:nvCxnSpPr>
        <p:spPr>
          <a:xfrm flipV="1">
            <a:off x="7294187" y="3798414"/>
            <a:ext cx="1445989" cy="8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556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3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93A005-5DCA-44DC-A4AE-8700C14DFB79}"/>
              </a:ext>
            </a:extLst>
          </p:cNvPr>
          <p:cNvSpPr txBox="1"/>
          <p:nvPr/>
        </p:nvSpPr>
        <p:spPr>
          <a:xfrm>
            <a:off x="3817484" y="3856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문자보내기</a:t>
            </a:r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F4302E9-CCC0-46A1-9F9A-373A221DB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70" y="1304125"/>
            <a:ext cx="5126060" cy="504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7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F6ACC8-2AC5-4530-9480-DF9F27457F31}"/>
              </a:ext>
            </a:extLst>
          </p:cNvPr>
          <p:cNvGrpSpPr/>
          <p:nvPr/>
        </p:nvGrpSpPr>
        <p:grpSpPr>
          <a:xfrm>
            <a:off x="0" y="157292"/>
            <a:ext cx="7254178" cy="974997"/>
            <a:chOff x="0" y="157292"/>
            <a:chExt cx="7254178" cy="974997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058842"/>
              <a:ext cx="72510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3C047CC-DD8C-4A0F-9000-301F1A391B6D}"/>
                </a:ext>
              </a:extLst>
            </p:cNvPr>
            <p:cNvSpPr/>
            <p:nvPr/>
          </p:nvSpPr>
          <p:spPr>
            <a:xfrm>
              <a:off x="6799261" y="1012385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B703390-C68B-4520-8871-801CBAEB476A}"/>
                </a:ext>
              </a:extLst>
            </p:cNvPr>
            <p:cNvSpPr/>
            <p:nvPr/>
          </p:nvSpPr>
          <p:spPr>
            <a:xfrm>
              <a:off x="7110178" y="988289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4DB7E6A-4B75-4D97-9225-AC145DB339E1}"/>
                </a:ext>
              </a:extLst>
            </p:cNvPr>
            <p:cNvSpPr/>
            <p:nvPr/>
          </p:nvSpPr>
          <p:spPr>
            <a:xfrm>
              <a:off x="907308" y="98592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1D46B52-18CD-4D76-92E2-04415FD2FA34}"/>
                </a:ext>
              </a:extLst>
            </p:cNvPr>
            <p:cNvCxnSpPr>
              <a:cxnSpLocks/>
            </p:cNvCxnSpPr>
            <p:nvPr/>
          </p:nvCxnSpPr>
          <p:spPr>
            <a:xfrm>
              <a:off x="970995" y="157292"/>
              <a:ext cx="0" cy="82606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1170606" y="15729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구현내용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6275E-5958-4610-8654-5074395D7DF4}"/>
              </a:ext>
            </a:extLst>
          </p:cNvPr>
          <p:cNvSpPr txBox="1"/>
          <p:nvPr/>
        </p:nvSpPr>
        <p:spPr>
          <a:xfrm>
            <a:off x="177745" y="157292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스퀘어 ExtraBold" panose="020B0600000101010101" pitchFamily="50" charset="-127"/>
              </a:rPr>
              <a:t>3</a:t>
            </a:r>
            <a:endParaRPr lang="ko-KR" altLang="en-US" sz="48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A0A5B8-2FD3-464B-843E-8B38C38D794F}"/>
              </a:ext>
            </a:extLst>
          </p:cNvPr>
          <p:cNvGrpSpPr/>
          <p:nvPr/>
        </p:nvGrpSpPr>
        <p:grpSpPr>
          <a:xfrm>
            <a:off x="6799261" y="6538538"/>
            <a:ext cx="5392739" cy="108000"/>
            <a:chOff x="6799261" y="6538538"/>
            <a:chExt cx="5392739" cy="10800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7E425D2-DEBC-46E4-A8CE-91D2E6A99762}"/>
                </a:ext>
              </a:extLst>
            </p:cNvPr>
            <p:cNvCxnSpPr>
              <a:cxnSpLocks/>
            </p:cNvCxnSpPr>
            <p:nvPr/>
          </p:nvCxnSpPr>
          <p:spPr>
            <a:xfrm>
              <a:off x="6853261" y="6592538"/>
              <a:ext cx="533873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D469563-CE88-4074-81FB-7EA3D745EB75}"/>
                </a:ext>
              </a:extLst>
            </p:cNvPr>
            <p:cNvSpPr/>
            <p:nvPr/>
          </p:nvSpPr>
          <p:spPr>
            <a:xfrm>
              <a:off x="6799261" y="6538538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3BB0D4C-2B4D-4ACD-8507-E00A4BACD16D}"/>
              </a:ext>
            </a:extLst>
          </p:cNvPr>
          <p:cNvSpPr txBox="1"/>
          <p:nvPr/>
        </p:nvSpPr>
        <p:spPr>
          <a:xfrm>
            <a:off x="3817484" y="385658"/>
            <a:ext cx="386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내위치로 마커 이동</a:t>
            </a:r>
          </a:p>
        </p:txBody>
      </p:sp>
      <p:pic>
        <p:nvPicPr>
          <p:cNvPr id="5" name="그림 4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730932AF-1064-4701-B6AF-0B15B7744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862" y="1281270"/>
            <a:ext cx="2353243" cy="4893733"/>
          </a:xfrm>
          <a:prstGeom prst="rect">
            <a:avLst/>
          </a:prstGeom>
        </p:spPr>
      </p:pic>
      <p:pic>
        <p:nvPicPr>
          <p:cNvPr id="9" name="그림 8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4887DEFF-C689-41D9-A856-AA3615919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036" y="1197885"/>
            <a:ext cx="2486123" cy="504000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DB89209-F0EA-4007-935E-7825C1B4AB0C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4994105" y="3717885"/>
            <a:ext cx="1448931" cy="10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075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297</Words>
  <Application>Microsoft Office PowerPoint</Application>
  <PresentationFormat>Widescreen</PresentationFormat>
  <Paragraphs>98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나눔바른고딕 UltraLight</vt:lpstr>
      <vt:lpstr>나눔스퀘어 ExtraBold</vt:lpstr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조점례</dc:creator>
  <cp:lastModifiedBy>Jo You Jin</cp:lastModifiedBy>
  <cp:revision>109</cp:revision>
  <dcterms:created xsi:type="dcterms:W3CDTF">2019-04-01T11:39:14Z</dcterms:created>
  <dcterms:modified xsi:type="dcterms:W3CDTF">2020-12-16T06:56:26Z</dcterms:modified>
</cp:coreProperties>
</file>